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2399288" cy="43200638"/>
  <p:notesSz cx="31940500" cy="427418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7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5D25"/>
    <a:srgbClr val="3C9632"/>
    <a:srgbClr val="0070C4"/>
    <a:srgbClr val="F8AE80"/>
    <a:srgbClr val="3FFF96"/>
    <a:srgbClr val="85DFFF"/>
    <a:srgbClr val="F37022"/>
    <a:srgbClr val="B0761F"/>
    <a:srgbClr val="D2B8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em Estilo, Tabela com Grelh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Estilo Médio 4 - Destaqu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Estilo Médio 1 - Destaqu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9" autoAdjust="0"/>
    <p:restoredTop sz="99254" autoAdjust="0"/>
  </p:normalViewPr>
  <p:slideViewPr>
    <p:cSldViewPr>
      <p:cViewPr varScale="1">
        <p:scale>
          <a:sx n="17" d="100"/>
          <a:sy n="17" d="100"/>
        </p:scale>
        <p:origin x="2880" y="180"/>
      </p:cViewPr>
      <p:guideLst>
        <p:guide orient="horz" pos="13607"/>
        <p:guide pos="10205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3841413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6750" tIns="213375" rIns="426750" bIns="213375" numCol="1" anchor="t" anchorCtr="0" compatLnSpc="1">
            <a:prstTxWarp prst="textNoShape">
              <a:avLst/>
            </a:prstTxWarp>
          </a:bodyPr>
          <a:lstStyle>
            <a:lvl1pPr>
              <a:defRPr sz="56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8099088" y="0"/>
            <a:ext cx="13841412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6750" tIns="213375" rIns="426750" bIns="213375" numCol="1" anchor="t" anchorCtr="0" compatLnSpc="1">
            <a:prstTxWarp prst="textNoShape">
              <a:avLst/>
            </a:prstTxWarp>
          </a:bodyPr>
          <a:lstStyle>
            <a:lvl1pPr algn="r">
              <a:defRPr sz="56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40605075"/>
            <a:ext cx="13841413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6750" tIns="213375" rIns="426750" bIns="213375" numCol="1" anchor="b" anchorCtr="0" compatLnSpc="1">
            <a:prstTxWarp prst="textNoShape">
              <a:avLst/>
            </a:prstTxWarp>
          </a:bodyPr>
          <a:lstStyle>
            <a:lvl1pPr>
              <a:defRPr sz="56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8099088" y="40605075"/>
            <a:ext cx="13841412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6750" tIns="213375" rIns="426750" bIns="213375" numCol="1" anchor="b" anchorCtr="0" compatLnSpc="1">
            <a:prstTxWarp prst="textNoShape">
              <a:avLst/>
            </a:prstTxWarp>
          </a:bodyPr>
          <a:lstStyle>
            <a:lvl1pPr algn="r">
              <a:defRPr sz="5600">
                <a:cs typeface="+mn-cs"/>
              </a:defRPr>
            </a:lvl1pPr>
          </a:lstStyle>
          <a:p>
            <a:pPr>
              <a:defRPr/>
            </a:pPr>
            <a:fld id="{A1516E76-F36B-4EE0-A6F9-D3FB620643E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7931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3841413" cy="2136775"/>
          </a:xfrm>
          <a:prstGeom prst="rect">
            <a:avLst/>
          </a:prstGeom>
        </p:spPr>
        <p:txBody>
          <a:bodyPr vert="horz" lIns="426750" tIns="213375" rIns="426750" bIns="213375" rtlCol="0"/>
          <a:lstStyle>
            <a:lvl1pPr algn="l">
              <a:defRPr sz="5600"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18092738" y="0"/>
            <a:ext cx="13839825" cy="2136775"/>
          </a:xfrm>
          <a:prstGeom prst="rect">
            <a:avLst/>
          </a:prstGeom>
        </p:spPr>
        <p:txBody>
          <a:bodyPr vert="horz" lIns="426750" tIns="213375" rIns="426750" bIns="213375" rtlCol="0"/>
          <a:lstStyle>
            <a:lvl1pPr algn="r">
              <a:defRPr sz="5600">
                <a:cs typeface="+mn-cs"/>
              </a:defRPr>
            </a:lvl1pPr>
          </a:lstStyle>
          <a:p>
            <a:pPr>
              <a:defRPr/>
            </a:pPr>
            <a:fld id="{5560498A-B312-41AD-993C-11ADB01C7DFF}" type="datetimeFigureOut">
              <a:rPr lang="pt-PT"/>
              <a:pPr>
                <a:defRPr/>
              </a:pPr>
              <a:t>14/04/2025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959975" y="3205163"/>
            <a:ext cx="12020550" cy="160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26750" tIns="213375" rIns="426750" bIns="213375" rtlCol="0" anchor="ctr"/>
          <a:lstStyle/>
          <a:p>
            <a:pPr lv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3194050" y="20302538"/>
            <a:ext cx="25552400" cy="19234150"/>
          </a:xfrm>
          <a:prstGeom prst="rect">
            <a:avLst/>
          </a:prstGeom>
        </p:spPr>
        <p:txBody>
          <a:bodyPr vert="horz" lIns="426750" tIns="213375" rIns="426750" bIns="213375" rtlCol="0">
            <a:normAutofit/>
          </a:bodyPr>
          <a:lstStyle/>
          <a:p>
            <a:pPr lvl="0"/>
            <a:r>
              <a:rPr lang="pt-PT" noProof="0"/>
              <a:t>Clique para editar os estilos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40597138"/>
            <a:ext cx="13841413" cy="2136775"/>
          </a:xfrm>
          <a:prstGeom prst="rect">
            <a:avLst/>
          </a:prstGeom>
        </p:spPr>
        <p:txBody>
          <a:bodyPr vert="horz" lIns="426750" tIns="213375" rIns="426750" bIns="213375" rtlCol="0" anchor="b"/>
          <a:lstStyle>
            <a:lvl1pPr algn="l">
              <a:defRPr sz="5600"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18092738" y="40597138"/>
            <a:ext cx="13839825" cy="2136775"/>
          </a:xfrm>
          <a:prstGeom prst="rect">
            <a:avLst/>
          </a:prstGeom>
        </p:spPr>
        <p:txBody>
          <a:bodyPr vert="horz" lIns="426750" tIns="213375" rIns="426750" bIns="213375" rtlCol="0" anchor="b"/>
          <a:lstStyle>
            <a:lvl1pPr algn="r">
              <a:defRPr sz="5600">
                <a:cs typeface="+mn-cs"/>
              </a:defRPr>
            </a:lvl1pPr>
          </a:lstStyle>
          <a:p>
            <a:pPr>
              <a:defRPr/>
            </a:pPr>
            <a:fld id="{230D80A5-BE7C-49F1-9A80-1D0E5920853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902898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25" kern="1200">
        <a:solidFill>
          <a:schemeClr val="tx1"/>
        </a:solidFill>
        <a:latin typeface="+mn-lt"/>
        <a:ea typeface="+mn-ea"/>
        <a:cs typeface="+mn-cs"/>
      </a:defRPr>
    </a:lvl1pPr>
    <a:lvl2pPr marL="456756" algn="l" rtl="0" eaLnBrk="0" fontAlgn="base" hangingPunct="0">
      <a:spcBef>
        <a:spcPct val="30000"/>
      </a:spcBef>
      <a:spcAft>
        <a:spcPct val="0"/>
      </a:spcAft>
      <a:defRPr sz="1225" kern="1200">
        <a:solidFill>
          <a:schemeClr val="tx1"/>
        </a:solidFill>
        <a:latin typeface="+mn-lt"/>
        <a:ea typeface="+mn-ea"/>
        <a:cs typeface="+mn-cs"/>
      </a:defRPr>
    </a:lvl2pPr>
    <a:lvl3pPr marL="913511" algn="l" rtl="0" eaLnBrk="0" fontAlgn="base" hangingPunct="0">
      <a:spcBef>
        <a:spcPct val="30000"/>
      </a:spcBef>
      <a:spcAft>
        <a:spcPct val="0"/>
      </a:spcAft>
      <a:defRPr sz="1225" kern="1200">
        <a:solidFill>
          <a:schemeClr val="tx1"/>
        </a:solidFill>
        <a:latin typeface="+mn-lt"/>
        <a:ea typeface="+mn-ea"/>
        <a:cs typeface="+mn-cs"/>
      </a:defRPr>
    </a:lvl3pPr>
    <a:lvl4pPr marL="1370266" algn="l" rtl="0" eaLnBrk="0" fontAlgn="base" hangingPunct="0">
      <a:spcBef>
        <a:spcPct val="30000"/>
      </a:spcBef>
      <a:spcAft>
        <a:spcPct val="0"/>
      </a:spcAft>
      <a:defRPr sz="1225" kern="1200">
        <a:solidFill>
          <a:schemeClr val="tx1"/>
        </a:solidFill>
        <a:latin typeface="+mn-lt"/>
        <a:ea typeface="+mn-ea"/>
        <a:cs typeface="+mn-cs"/>
      </a:defRPr>
    </a:lvl4pPr>
    <a:lvl5pPr marL="1827021" algn="l" rtl="0" eaLnBrk="0" fontAlgn="base" hangingPunct="0">
      <a:spcBef>
        <a:spcPct val="30000"/>
      </a:spcBef>
      <a:spcAft>
        <a:spcPct val="0"/>
      </a:spcAft>
      <a:defRPr sz="1225" kern="1200">
        <a:solidFill>
          <a:schemeClr val="tx1"/>
        </a:solidFill>
        <a:latin typeface="+mn-lt"/>
        <a:ea typeface="+mn-ea"/>
        <a:cs typeface="+mn-cs"/>
      </a:defRPr>
    </a:lvl5pPr>
    <a:lvl6pPr marL="2284239" algn="l" defTabSz="913697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6pPr>
    <a:lvl7pPr marL="2741088" algn="l" defTabSz="913697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7pPr>
    <a:lvl8pPr marL="3197936" algn="l" defTabSz="913697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8pPr>
    <a:lvl9pPr marL="3654785" algn="l" defTabSz="913697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59975" y="3205163"/>
            <a:ext cx="12020550" cy="16028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/>
          </a:p>
        </p:txBody>
      </p:sp>
      <p:sp>
        <p:nvSpPr>
          <p:cNvPr id="410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9EDDA77-89BE-4BC5-A3A7-0D0C7BD81A8F}" type="slidenum">
              <a:rPr lang="pt-PT" smtClean="0"/>
              <a:pPr>
                <a:defRPr/>
              </a:pPr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7658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2A00C-BFE4-432A-867A-DE08137DCF1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5985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2A00C-BFE4-432A-867A-DE08137DCF1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3852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2A00C-BFE4-432A-867A-DE08137DCF1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9208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2A00C-BFE4-432A-867A-DE08137DCF1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1541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526F4B-6C40-4BA3-A071-CE55D573226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0904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BA5BA1-45E8-4BD7-AAAD-D8477E48D40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2018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E0C81-AD3B-4891-93CC-F853AAB7186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8740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2A00C-BFE4-432A-867A-DE08137DCF1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5290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B2FB11-12A1-45AE-9DF3-70E09EE7F93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4434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25DF7-A32A-4563-AC72-647A3BD65F4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4760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4661C-CE51-4350-ABD1-A29A736C000F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359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F92A00C-BFE4-432A-867A-DE08137DCF1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812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le with orange and blue border&#10;&#10;Description automatically generated">
            <a:extLst>
              <a:ext uri="{FF2B5EF4-FFF2-40B4-BE49-F238E27FC236}">
                <a16:creationId xmlns:a16="http://schemas.microsoft.com/office/drawing/2014/main" id="{015DFEA3-1980-E628-1819-4F25B675C2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90" y="0"/>
            <a:ext cx="31666908" cy="432006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Laranja-amarelado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13155</TotalTime>
  <Words>1</Words>
  <Application>Microsoft Office PowerPoint</Application>
  <PresentationFormat>Personalizados</PresentationFormat>
  <Paragraphs>1</Paragraphs>
  <Slides>1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>USAL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USAL</dc:creator>
  <cp:lastModifiedBy>Virgínia Gonçalves</cp:lastModifiedBy>
  <cp:revision>843</cp:revision>
  <cp:lastPrinted>2005-09-07T17:36:47Z</cp:lastPrinted>
  <dcterms:created xsi:type="dcterms:W3CDTF">2002-09-18T08:41:02Z</dcterms:created>
  <dcterms:modified xsi:type="dcterms:W3CDTF">2025-04-14T15:29:05Z</dcterms:modified>
</cp:coreProperties>
</file>