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31940500" cy="42741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D25"/>
    <a:srgbClr val="3C9632"/>
    <a:srgbClr val="0070C4"/>
    <a:srgbClr val="F8AE80"/>
    <a:srgbClr val="3FFF96"/>
    <a:srgbClr val="85DFFF"/>
    <a:srgbClr val="F37022"/>
    <a:srgbClr val="B0761F"/>
    <a:srgbClr val="D2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9254" autoAdjust="0"/>
  </p:normalViewPr>
  <p:slideViewPr>
    <p:cSldViewPr>
      <p:cViewPr varScale="1">
        <p:scale>
          <a:sx n="17" d="100"/>
          <a:sy n="17" d="100"/>
        </p:scale>
        <p:origin x="2880" y="132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099088" y="0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605075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099088" y="40605075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A1516E76-F36B-4EE0-A6F9-D3FB62064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93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8092738" y="0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5560498A-B312-41AD-993C-11ADB01C7DFF}" type="datetimeFigureOut">
              <a:rPr lang="pt-PT"/>
              <a:pPr>
                <a:defRPr/>
              </a:pPr>
              <a:t>22/03/2023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9975" y="3205163"/>
            <a:ext cx="12020550" cy="160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6750" tIns="213375" rIns="426750" bIns="21337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3194050" y="20302538"/>
            <a:ext cx="25552400" cy="19234150"/>
          </a:xfrm>
          <a:prstGeom prst="rect">
            <a:avLst/>
          </a:prstGeom>
        </p:spPr>
        <p:txBody>
          <a:bodyPr vert="horz" lIns="426750" tIns="213375" rIns="426750" bIns="213375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40597138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8092738" y="40597138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230D80A5-BE7C-49F1-9A80-1D0E592085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2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5675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1351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7026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2702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284239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41088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197936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654785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9975" y="3205163"/>
            <a:ext cx="12020550" cy="160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EDDA77-89BE-4BC5-A3A7-0D0C7BD81A8F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5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9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26F4B-6C40-4BA3-A071-CE55D57322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A5BA1-45E8-4BD7-AAAD-D8477E48D4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0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E0C81-AD3B-4891-93CC-F853AAB718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4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9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2FB11-12A1-45AE-9DF3-70E09EE7F9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5DF7-A32A-4563-AC72-647A3BD65F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7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661C-CE51-4350-ABD1-A29A736C00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EC1920E-7A4B-0128-0132-FA73756E7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>
          <a:xfrm>
            <a:off x="20" y="10"/>
            <a:ext cx="32399267" cy="432006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-amarelad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13154</TotalTime>
  <Words>1</Words>
  <Application>Microsoft Office PowerPoint</Application>
  <PresentationFormat>Personalizados</PresentationFormat>
  <Paragraphs>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USAL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USAL</dc:creator>
  <cp:lastModifiedBy>Virgínia Gonçalves</cp:lastModifiedBy>
  <cp:revision>842</cp:revision>
  <cp:lastPrinted>2005-09-07T17:36:47Z</cp:lastPrinted>
  <dcterms:created xsi:type="dcterms:W3CDTF">2002-09-18T08:41:02Z</dcterms:created>
  <dcterms:modified xsi:type="dcterms:W3CDTF">2023-03-22T09:28:07Z</dcterms:modified>
</cp:coreProperties>
</file>